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7" r:id="rId3"/>
    <p:sldId id="269" r:id="rId4"/>
    <p:sldId id="27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660033"/>
    <a:srgbClr val="FF66FF"/>
    <a:srgbClr val="FFFF00"/>
    <a:srgbClr val="A50021"/>
    <a:srgbClr val="FF0066"/>
    <a:srgbClr val="3333FF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207" autoAdjust="0"/>
    <p:restoredTop sz="94660"/>
  </p:normalViewPr>
  <p:slideViewPr>
    <p:cSldViewPr snapToGrid="0">
      <p:cViewPr varScale="1">
        <p:scale>
          <a:sx n="54" d="100"/>
          <a:sy n="54" d="100"/>
        </p:scale>
        <p:origin x="-124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17744-93BE-42ED-A9DE-3A06CCE09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4E6C8-D5A6-4485-B36E-B7AD18407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DAE84-BCCD-4C27-8FBB-CC527E0B2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300BB-2305-4A19-9DE7-6F8337DEC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8A3F8-E30D-459D-A484-98CFEDE69D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38A95-6E32-4C50-9943-380471D07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26EBA-5DC3-447A-B1FB-199B884FE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FA28D-C174-4BD6-8E78-E9E3952A7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F0D9B-8005-48B5-9B45-BCD2B0A07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B96BF-18B2-47AC-BFB9-9510744CF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0889A-5899-44DB-965D-0AEE408299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narHorz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F330BD4-5E44-4383-9A2E-FCF02AC4B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dell_server1"/>
          <p:cNvPicPr>
            <a:picLocks noChangeAspect="1" noChangeArrowheads="1"/>
          </p:cNvPicPr>
          <p:nvPr/>
        </p:nvPicPr>
        <p:blipFill>
          <a:blip r:embed="rId2"/>
          <a:srcRect l="10966" r="12151"/>
          <a:stretch>
            <a:fillRect/>
          </a:stretch>
        </p:blipFill>
        <p:spPr bwMode="auto">
          <a:xfrm>
            <a:off x="358775" y="1522413"/>
            <a:ext cx="3938588" cy="512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5" descr="dell-poweredge-2850-i1"/>
          <p:cNvPicPr>
            <a:picLocks noChangeAspect="1" noChangeArrowheads="1"/>
          </p:cNvPicPr>
          <p:nvPr/>
        </p:nvPicPr>
        <p:blipFill>
          <a:blip r:embed="rId3"/>
          <a:srcRect t="20674" b="19106"/>
          <a:stretch>
            <a:fillRect/>
          </a:stretch>
        </p:blipFill>
        <p:spPr bwMode="auto">
          <a:xfrm>
            <a:off x="4629150" y="265113"/>
            <a:ext cx="426402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SERVER1"/>
          <p:cNvPicPr>
            <a:picLocks noChangeAspect="1" noChangeArrowheads="1"/>
          </p:cNvPicPr>
          <p:nvPr/>
        </p:nvPicPr>
        <p:blipFill>
          <a:blip r:embed="rId4"/>
          <a:srcRect l="17239" r="17566"/>
          <a:stretch>
            <a:fillRect/>
          </a:stretch>
        </p:blipFill>
        <p:spPr bwMode="auto">
          <a:xfrm>
            <a:off x="5210175" y="2019300"/>
            <a:ext cx="302101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7"/>
          <p:cNvSpPr>
            <a:spLocks noChangeArrowheads="1" noChangeShapeType="1" noTextEdit="1"/>
          </p:cNvSpPr>
          <p:nvPr/>
        </p:nvSpPr>
        <p:spPr bwMode="auto">
          <a:xfrm>
            <a:off x="587375" y="163513"/>
            <a:ext cx="3652838" cy="1128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mn_server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 r="4729"/>
          <a:stretch>
            <a:fillRect/>
          </a:stretch>
        </p:blipFill>
        <p:spPr bwMode="auto">
          <a:xfrm>
            <a:off x="708025" y="127000"/>
            <a:ext cx="7740650" cy="54959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>
            <a:off x="3276600" y="5862638"/>
            <a:ext cx="24860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SERVER ROOM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lonestarsc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7413" y="192088"/>
            <a:ext cx="7388225" cy="55403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4099" name="WordArt 5"/>
          <p:cNvSpPr>
            <a:spLocks noChangeArrowheads="1" noChangeShapeType="1" noTextEdit="1"/>
          </p:cNvSpPr>
          <p:nvPr/>
        </p:nvSpPr>
        <p:spPr bwMode="auto">
          <a:xfrm>
            <a:off x="3276600" y="5991225"/>
            <a:ext cx="24860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SERVER ROOM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ChangeArrowheads="1"/>
          </p:cNvSpPr>
          <p:nvPr/>
        </p:nvSpPr>
        <p:spPr bwMode="auto">
          <a:xfrm>
            <a:off x="819150" y="225425"/>
            <a:ext cx="5087938" cy="914400"/>
          </a:xfrm>
          <a:prstGeom prst="rect">
            <a:avLst/>
          </a:prstGeom>
          <a:solidFill>
            <a:srgbClr val="FF6600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3013075" y="2462213"/>
            <a:ext cx="5751513" cy="9144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4" name="Rectangle 14"/>
          <p:cNvSpPr>
            <a:spLocks noChangeArrowheads="1"/>
          </p:cNvSpPr>
          <p:nvPr/>
        </p:nvSpPr>
        <p:spPr bwMode="auto">
          <a:xfrm>
            <a:off x="3019425" y="3463925"/>
            <a:ext cx="5751513" cy="914400"/>
          </a:xfrm>
          <a:prstGeom prst="rect">
            <a:avLst/>
          </a:prstGeom>
          <a:solidFill>
            <a:srgbClr val="FF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5" name="Rectangle 15"/>
          <p:cNvSpPr>
            <a:spLocks noChangeArrowheads="1"/>
          </p:cNvSpPr>
          <p:nvPr/>
        </p:nvSpPr>
        <p:spPr bwMode="auto">
          <a:xfrm>
            <a:off x="2998788" y="4516438"/>
            <a:ext cx="5751512" cy="9144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6" name="Rectangle 12"/>
          <p:cNvSpPr>
            <a:spLocks noChangeArrowheads="1"/>
          </p:cNvSpPr>
          <p:nvPr/>
        </p:nvSpPr>
        <p:spPr bwMode="auto">
          <a:xfrm>
            <a:off x="3032125" y="1435100"/>
            <a:ext cx="5751513" cy="9144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7" name="WordArt 4"/>
          <p:cNvSpPr>
            <a:spLocks noChangeArrowheads="1" noChangeShapeType="1" noTextEdit="1"/>
          </p:cNvSpPr>
          <p:nvPr/>
        </p:nvSpPr>
        <p:spPr bwMode="auto">
          <a:xfrm>
            <a:off x="280988" y="1714500"/>
            <a:ext cx="2108200" cy="452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Impact"/>
              </a:rPr>
              <a:t>FILE SERVER</a:t>
            </a:r>
          </a:p>
        </p:txBody>
      </p:sp>
      <p:sp>
        <p:nvSpPr>
          <p:cNvPr id="5128" name="WordArt 5"/>
          <p:cNvSpPr>
            <a:spLocks noChangeArrowheads="1" noChangeShapeType="1" noTextEdit="1"/>
          </p:cNvSpPr>
          <p:nvPr/>
        </p:nvSpPr>
        <p:spPr bwMode="auto">
          <a:xfrm>
            <a:off x="290513" y="2679700"/>
            <a:ext cx="2486025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9900"/>
                </a:solidFill>
                <a:latin typeface="Impact"/>
              </a:rPr>
              <a:t>PRINT SERVER</a:t>
            </a:r>
          </a:p>
        </p:txBody>
      </p:sp>
      <p:sp>
        <p:nvSpPr>
          <p:cNvPr id="5129" name="WordArt 6"/>
          <p:cNvSpPr>
            <a:spLocks noChangeArrowheads="1" noChangeShapeType="1" noTextEdit="1"/>
          </p:cNvSpPr>
          <p:nvPr/>
        </p:nvSpPr>
        <p:spPr bwMode="auto">
          <a:xfrm>
            <a:off x="255588" y="3633788"/>
            <a:ext cx="2466975" cy="42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Impact"/>
              </a:rPr>
              <a:t>EMAIL SERVER</a:t>
            </a:r>
          </a:p>
        </p:txBody>
      </p:sp>
      <p:sp>
        <p:nvSpPr>
          <p:cNvPr id="5130" name="WordArt 7"/>
          <p:cNvSpPr>
            <a:spLocks noChangeArrowheads="1" noChangeShapeType="1" noTextEdit="1"/>
          </p:cNvSpPr>
          <p:nvPr/>
        </p:nvSpPr>
        <p:spPr bwMode="auto">
          <a:xfrm>
            <a:off x="257175" y="4702175"/>
            <a:ext cx="2228850" cy="42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A50021"/>
                </a:solidFill>
                <a:latin typeface="Impact"/>
              </a:rPr>
              <a:t>WEB SERVER</a:t>
            </a:r>
          </a:p>
        </p:txBody>
      </p:sp>
      <p:sp>
        <p:nvSpPr>
          <p:cNvPr id="5131" name="Text Box 8"/>
          <p:cNvSpPr txBox="1">
            <a:spLocks noChangeArrowheads="1"/>
          </p:cNvSpPr>
          <p:nvPr/>
        </p:nvSpPr>
        <p:spPr bwMode="auto">
          <a:xfrm>
            <a:off x="3149600" y="3559175"/>
            <a:ext cx="546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A computer that controls the </a:t>
            </a:r>
            <a:r>
              <a:rPr lang="en-US" sz="2000" b="1">
                <a:solidFill>
                  <a:srgbClr val="0000FF"/>
                </a:solidFill>
              </a:rPr>
              <a:t>distribution </a:t>
            </a:r>
            <a:r>
              <a:rPr lang="en-US" sz="2000" b="1"/>
              <a:t>and storage of </a:t>
            </a:r>
            <a:r>
              <a:rPr lang="en-US" sz="2000" b="1">
                <a:solidFill>
                  <a:srgbClr val="0000FF"/>
                </a:solidFill>
              </a:rPr>
              <a:t>e-mail</a:t>
            </a:r>
            <a:r>
              <a:rPr lang="en-US" sz="2000" b="1"/>
              <a:t> messages</a:t>
            </a:r>
          </a:p>
        </p:txBody>
      </p:sp>
      <p:sp>
        <p:nvSpPr>
          <p:cNvPr id="5132" name="Text Box 9"/>
          <p:cNvSpPr txBox="1">
            <a:spLocks noChangeArrowheads="1"/>
          </p:cNvSpPr>
          <p:nvPr/>
        </p:nvSpPr>
        <p:spPr bwMode="auto">
          <a:xfrm>
            <a:off x="3149600" y="1543050"/>
            <a:ext cx="5553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A computer that provides </a:t>
            </a:r>
            <a:r>
              <a:rPr lang="en-US" sz="2000" b="1">
                <a:solidFill>
                  <a:srgbClr val="0000FF"/>
                </a:solidFill>
              </a:rPr>
              <a:t>access to files</a:t>
            </a:r>
            <a:r>
              <a:rPr lang="en-US" sz="2000" b="1"/>
              <a:t> for client that are connected to the network </a:t>
            </a:r>
          </a:p>
        </p:txBody>
      </p:sp>
      <p:sp>
        <p:nvSpPr>
          <p:cNvPr id="5133" name="Text Box 10"/>
          <p:cNvSpPr txBox="1">
            <a:spLocks noChangeArrowheads="1"/>
          </p:cNvSpPr>
          <p:nvPr/>
        </p:nvSpPr>
        <p:spPr bwMode="auto">
          <a:xfrm>
            <a:off x="3138488" y="2559050"/>
            <a:ext cx="5554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A computer that </a:t>
            </a:r>
            <a:r>
              <a:rPr lang="en-US" sz="2000" b="1">
                <a:solidFill>
                  <a:srgbClr val="0000FF"/>
                </a:solidFill>
              </a:rPr>
              <a:t>manages printers</a:t>
            </a:r>
            <a:r>
              <a:rPr lang="en-US" sz="2000" b="1"/>
              <a:t> and print requests from other nodes and network .</a:t>
            </a:r>
          </a:p>
        </p:txBody>
      </p:sp>
      <p:sp>
        <p:nvSpPr>
          <p:cNvPr id="5134" name="Text Box 11"/>
          <p:cNvSpPr txBox="1">
            <a:spLocks noChangeArrowheads="1"/>
          </p:cNvSpPr>
          <p:nvPr/>
        </p:nvSpPr>
        <p:spPr bwMode="auto">
          <a:xfrm>
            <a:off x="3186113" y="4610100"/>
            <a:ext cx="50371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A computer that delivers (serves up) </a:t>
            </a:r>
            <a:r>
              <a:rPr lang="en-US" sz="2000" b="1">
                <a:solidFill>
                  <a:srgbClr val="0000FF"/>
                </a:solidFill>
              </a:rPr>
              <a:t>web pages</a:t>
            </a:r>
            <a:r>
              <a:rPr lang="en-US" sz="2000" b="1"/>
              <a:t> .</a:t>
            </a:r>
          </a:p>
        </p:txBody>
      </p:sp>
      <p:sp>
        <p:nvSpPr>
          <p:cNvPr id="5135" name="WordArt 16"/>
          <p:cNvSpPr>
            <a:spLocks noChangeArrowheads="1" noChangeShapeType="1" noTextEdit="1"/>
          </p:cNvSpPr>
          <p:nvPr/>
        </p:nvSpPr>
        <p:spPr bwMode="auto">
          <a:xfrm>
            <a:off x="1028700" y="369888"/>
            <a:ext cx="4600575" cy="623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latin typeface="Impact"/>
              </a:rPr>
              <a:t>TYPES OF SERVER</a:t>
            </a:r>
          </a:p>
        </p:txBody>
      </p:sp>
      <p:sp>
        <p:nvSpPr>
          <p:cNvPr id="5136" name="Rectangle 18"/>
          <p:cNvSpPr>
            <a:spLocks noChangeArrowheads="1"/>
          </p:cNvSpPr>
          <p:nvPr/>
        </p:nvSpPr>
        <p:spPr bwMode="auto">
          <a:xfrm>
            <a:off x="258763" y="219075"/>
            <a:ext cx="476250" cy="911225"/>
          </a:xfrm>
          <a:prstGeom prst="rect">
            <a:avLst/>
          </a:prstGeom>
          <a:solidFill>
            <a:srgbClr val="3399FF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37" name="AutoShape 1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18463" y="295275"/>
            <a:ext cx="768350" cy="663575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38" name="WordArt 20"/>
          <p:cNvSpPr>
            <a:spLocks noChangeArrowheads="1" noChangeShapeType="1" noTextEdit="1"/>
          </p:cNvSpPr>
          <p:nvPr/>
        </p:nvSpPr>
        <p:spPr bwMode="auto">
          <a:xfrm>
            <a:off x="263525" y="5783263"/>
            <a:ext cx="2228850" cy="42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A50021"/>
                </a:solidFill>
                <a:latin typeface="Impact"/>
              </a:rPr>
              <a:t>FTP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69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Slide 1</vt:lpstr>
      <vt:lpstr>Slide 2</vt:lpstr>
      <vt:lpstr>Slide 3</vt:lpstr>
      <vt:lpstr>Slide 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Masudur</cp:lastModifiedBy>
  <cp:revision>86</cp:revision>
  <dcterms:created xsi:type="dcterms:W3CDTF">2007-09-15T14:01:07Z</dcterms:created>
  <dcterms:modified xsi:type="dcterms:W3CDTF">2016-11-16T06:18:42Z</dcterms:modified>
</cp:coreProperties>
</file>