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8" r:id="rId2"/>
    <p:sldId id="256" r:id="rId3"/>
    <p:sldId id="257" r:id="rId4"/>
    <p:sldId id="286" r:id="rId5"/>
    <p:sldId id="259" r:id="rId6"/>
    <p:sldId id="276" r:id="rId7"/>
    <p:sldId id="277" r:id="rId8"/>
    <p:sldId id="278" r:id="rId9"/>
    <p:sldId id="279" r:id="rId10"/>
    <p:sldId id="280" r:id="rId11"/>
    <p:sldId id="281" r:id="rId12"/>
    <p:sldId id="284" r:id="rId13"/>
    <p:sldId id="285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241" autoAdjust="0"/>
    <p:restoredTop sz="94660"/>
  </p:normalViewPr>
  <p:slideViewPr>
    <p:cSldViewPr>
      <p:cViewPr varScale="1">
        <p:scale>
          <a:sx n="50" d="100"/>
          <a:sy n="50" d="100"/>
        </p:scale>
        <p:origin x="-120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2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2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3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3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4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5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6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7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8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9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0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EE7F5-D5F0-4EF5-AAA0-5BC6DFC063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DEBEB-F045-491C-B81E-82D12D5617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A98DE-C60F-45F0-9BC8-D45ABAF66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2BBF5-B709-466E-AAE4-D43D0880A7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AC7B1-84EE-45C5-BD66-281C814E1F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DD637-7526-443C-81F0-5495A8113E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AED58-F253-4511-A37C-6C3552862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87393-BBDB-4633-8430-4F3AFDC47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5349-5D07-414D-A362-42EFE0232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EA51A-E60D-410B-B135-9DC9F206CD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17464-FC86-4E9F-A351-8651AA08F2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858ED-067B-4829-9912-EF8668425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newsflash/>
    <p:sndAc>
      <p:stSnd>
        <p:snd r:embed="rId1" name="breeze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F6CAE64-F8C8-48BE-9384-B5B508071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p:transition spd="slow">
    <p:newsflash/>
    <p:sndAc>
      <p:stSnd>
        <p:snd r:embed="rId14" name="breeze.wav" builtIn="1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26630" name="Picture 6" descr="Comput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46463" y="1828800"/>
            <a:ext cx="5316537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152400" y="28194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400" b="1" kern="0" dirty="0" err="1">
                <a:solidFill>
                  <a:srgbClr val="002060"/>
                </a:solidFill>
                <a:latin typeface="SutonnyMJ" pitchFamily="2" charset="0"/>
                <a:cs typeface="+mn-cs"/>
              </a:rPr>
              <a:t>ডেক্সটপ</a:t>
            </a:r>
            <a:r>
              <a:rPr lang="en-US" sz="2400" b="1" kern="0" dirty="0">
                <a:solidFill>
                  <a:srgbClr val="002060"/>
                </a:solidFill>
                <a:latin typeface="SutonnyMJ" pitchFamily="2" charset="0"/>
                <a:cs typeface="+mn-cs"/>
              </a:rPr>
              <a:t> </a:t>
            </a:r>
            <a:r>
              <a:rPr lang="en-US" sz="2400" b="1" kern="0" dirty="0" err="1">
                <a:solidFill>
                  <a:srgbClr val="002060"/>
                </a:solidFill>
                <a:latin typeface="SutonnyMJ" pitchFamily="2" charset="0"/>
                <a:cs typeface="+mn-cs"/>
              </a:rPr>
              <a:t>কম্পিউটার</a:t>
            </a:r>
            <a:r>
              <a:rPr lang="en-US" sz="4400" b="1" kern="0" dirty="0">
                <a:solidFill>
                  <a:srgbClr val="002060"/>
                </a:solidFill>
                <a:latin typeface="SutonnyMJ" pitchFamily="2" charset="0"/>
                <a:cs typeface="+mn-cs"/>
                <a:sym typeface="Wingdings 2" pitchFamily="18" charset="2"/>
              </a:rPr>
              <a:t></a:t>
            </a:r>
          </a:p>
        </p:txBody>
      </p:sp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9718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sym typeface="Wingdings 2" pitchFamily="18" charset="2"/>
              </a:rPr>
              <a:t>হার্ডডিস্ক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48133" name="Picture 5" descr="Heardisk"/>
          <p:cNvPicPr>
            <a:picLocks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3200400" y="2520950"/>
            <a:ext cx="5148263" cy="2551113"/>
          </a:xfrm>
          <a:noFill/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eardisk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85800"/>
            <a:ext cx="792480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51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9718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>
                <a:sym typeface="Wingdings 2" pitchFamily="18" charset="2"/>
              </a:rPr>
              <a:t>পাওয়ার সাপ্লাই</a:t>
            </a:r>
            <a:r>
              <a:rPr lang="en-US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53253" name="Picture 5" descr="Power Suply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613150" y="1676400"/>
            <a:ext cx="5226050" cy="4495800"/>
          </a:xfrm>
          <a:noFill/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xit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9" presetClass="exit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0" grpId="1"/>
      <p:bldP spid="53251" grpId="0" build="p"/>
      <p:bldP spid="53251" grpI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Power Suply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457200"/>
            <a:ext cx="7162800" cy="615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2971800"/>
            <a:ext cx="32004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/>
              <a:t>মাদারবোর্ড</a:t>
            </a:r>
            <a:r>
              <a:rPr lang="en-US" sz="4000" smtClean="0">
                <a:latin typeface="SutonnyMJ" pitchFamily="2" charset="0"/>
              </a:rPr>
              <a:t> </a:t>
            </a:r>
            <a:r>
              <a:rPr lang="en-US" sz="4000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2055" name="Picture 7" descr="Main Board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348038" y="1600200"/>
            <a:ext cx="5567362" cy="4375150"/>
          </a:xfrm>
          <a:noFill/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Main Board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50813"/>
            <a:ext cx="8763000" cy="663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9718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000" smtClean="0">
                <a:ea typeface="Arial Unicode MS" pitchFamily="34" charset="-128"/>
                <a:cs typeface="Arial Unicode MS" pitchFamily="34" charset="-128"/>
              </a:rPr>
              <a:t>সি.পি.ইউ</a:t>
            </a:r>
            <a:endParaRPr lang="en-US" sz="4000" smtClean="0">
              <a:sym typeface="Wingdings 2" pitchFamily="18" charset="2"/>
            </a:endParaRPr>
          </a:p>
        </p:txBody>
      </p:sp>
      <p:pic>
        <p:nvPicPr>
          <p:cNvPr id="59399" name="Picture 7" descr="CPU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038600" y="1905000"/>
            <a:ext cx="3200400" cy="4114800"/>
          </a:xfrm>
          <a:noFill/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593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593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PU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0" y="311150"/>
            <a:ext cx="3886200" cy="654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971800"/>
            <a:ext cx="27432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4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Wingdings 2" pitchFamily="18" charset="2"/>
              </a:rPr>
              <a:t>R.A.M</a:t>
            </a:r>
            <a:r>
              <a:rPr lang="en-US" sz="4400" smtClean="0">
                <a:latin typeface="SutonnyMJ" pitchFamily="2" charset="0"/>
                <a:sym typeface="Wingdings 2" pitchFamily="18" charset="2"/>
              </a:rPr>
              <a:t> </a:t>
            </a:r>
          </a:p>
        </p:txBody>
      </p:sp>
      <p:pic>
        <p:nvPicPr>
          <p:cNvPr id="44037" name="Picture 5" descr="RAM"/>
          <p:cNvPicPr>
            <a:picLocks noChangeAspect="1" noChangeArrowheads="1"/>
          </p:cNvPicPr>
          <p:nvPr>
            <p:ph sz="half" idx="2"/>
          </p:nvPr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038475" y="2941638"/>
            <a:ext cx="5408613" cy="1685925"/>
          </a:xfrm>
          <a:noFill/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RAM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688685">
            <a:off x="533400" y="2438400"/>
            <a:ext cx="7896225" cy="236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hammer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সংক্ষিপ্ত কম্পিউটার হার্ডওয়্যার পরিচিতি</a:t>
            </a:r>
            <a:endParaRPr lang="en-US" smtClean="0">
              <a:latin typeface="SutonnyMJ" pitchFamily="2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971800"/>
            <a:ext cx="3276600" cy="91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>
                <a:solidFill>
                  <a:srgbClr val="FF0000"/>
                </a:solidFill>
                <a:sym typeface="Wingdings 2" pitchFamily="18" charset="2"/>
              </a:rPr>
              <a:t>মাইক্রোপ্রসেসর</a:t>
            </a:r>
            <a:r>
              <a:rPr lang="en-US" smtClean="0">
                <a:latin typeface="SutonnyMJ" pitchFamily="2" charset="0"/>
                <a:sym typeface="Wingdings 2" pitchFamily="18" charset="2"/>
              </a:rPr>
              <a:t></a:t>
            </a:r>
          </a:p>
        </p:txBody>
      </p:sp>
      <p:pic>
        <p:nvPicPr>
          <p:cNvPr id="47109" name="Picture 5" descr="Procesor (1)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3810000" y="1371600"/>
            <a:ext cx="4545013" cy="4724400"/>
          </a:xfrm>
          <a:noFill/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Proces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609600"/>
            <a:ext cx="5562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5000">
    <p:newsflash/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43</Words>
  <Application>Microsoft Office PowerPoint</Application>
  <PresentationFormat>On-screen Show (4:3)</PresentationFormat>
  <Paragraphs>14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Arial Unicode MS</vt:lpstr>
      <vt:lpstr>SutonnyMJ</vt:lpstr>
      <vt:lpstr>Wingdings 2</vt:lpstr>
      <vt:lpstr>Default Design</vt:lpstr>
      <vt:lpstr>সংক্ষিপ্ত কম্পিউটার হার্ডওয়্যার পরিচিতি</vt:lpstr>
      <vt:lpstr>সংক্ষিপ্ত কম্পিউটার হার্ডওয়্যার পরিচিতি</vt:lpstr>
      <vt:lpstr>Slide 3</vt:lpstr>
      <vt:lpstr>সংক্ষিপ্ত কম্পিউটার হার্ডওয়্যার পরিচিতি</vt:lpstr>
      <vt:lpstr>Slide 5</vt:lpstr>
      <vt:lpstr>সংক্ষিপ্ত কম্পিউটার হার্ডওয়্যার পরিচিতি</vt:lpstr>
      <vt:lpstr>Slide 7</vt:lpstr>
      <vt:lpstr>সংক্ষিপ্ত কম্পিউটার হার্ডওয়্যার পরিচিতি</vt:lpstr>
      <vt:lpstr>Slide 9</vt:lpstr>
      <vt:lpstr>সংক্ষিপ্ত কম্পিউটার হার্ডওয়্যার পরিচিতি</vt:lpstr>
      <vt:lpstr>Slide 11</vt:lpstr>
      <vt:lpstr>সংক্ষিপ্ত কম্পিউটার হার্ডওয়্যার পরিচিতি</vt:lpstr>
      <vt:lpstr>Slide 13</vt:lpstr>
    </vt:vector>
  </TitlesOfParts>
  <Company>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ModernCom</dc:creator>
  <cp:lastModifiedBy>Masudur</cp:lastModifiedBy>
  <cp:revision>31</cp:revision>
  <dcterms:created xsi:type="dcterms:W3CDTF">2014-05-11T13:13:57Z</dcterms:created>
  <dcterms:modified xsi:type="dcterms:W3CDTF">2016-11-16T06:17:10Z</dcterms:modified>
</cp:coreProperties>
</file>