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1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82" r:id="rId19"/>
    <p:sldId id="28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41" autoAdjust="0"/>
    <p:restoredTop sz="94660"/>
  </p:normalViewPr>
  <p:slideViewPr>
    <p:cSldViewPr>
      <p:cViewPr varScale="1">
        <p:scale>
          <a:sx n="50" d="100"/>
          <a:sy n="50" d="100"/>
        </p:scale>
        <p:origin x="-120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AB46390-840B-48AE-B3E5-E54FEC5E11B5}" type="datetimeFigureOut">
              <a:rPr lang="en-US"/>
              <a:pPr>
                <a:defRPr/>
              </a:pPr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C32A33-0FCB-4196-854E-41D79BACF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79C95C-6446-469E-BAC8-F014AF4C5F2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B6FB-37F7-49BB-8D69-60A00A1D8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36DAB-57D7-4B31-9FBF-7BC469CCA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DA20A-7FAA-43F8-8D97-72AFE51B3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B9BB-FEE3-4790-AFC7-D5A68AC9C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C7268-81A2-4CBF-A233-B45F9CC95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448A-8A38-46CC-81FD-8C8273E21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A55C4-3561-4702-9F61-ED1B99E08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6A48-51AD-4CE5-8C99-84AD45420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E2725-E096-494E-89B7-8328E0094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E1016-CA94-4921-A8DE-4FEBA2302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938C0-BC52-4667-9951-88ED2CCE5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527D3-D5F9-448A-8E74-EE698B07B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FBDC12-6EF7-4EFA-BD5A-E118AC325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ransition spd="slow">
    <p:newsflash/>
    <p:sndAc>
      <p:stSnd>
        <p:snd r:embed="rId14" name="breeze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সংক্ষিপ্ত কম্পিউটার ডিভাইস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6630" name="Picture 6" descr="Compu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6463" y="1828800"/>
            <a:ext cx="5316537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52400" y="28194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b="1" kern="0" dirty="0" err="1">
                <a:solidFill>
                  <a:srgbClr val="002060"/>
                </a:solidFill>
                <a:latin typeface="SutonnyMJ" pitchFamily="2" charset="0"/>
                <a:cs typeface="+mn-cs"/>
              </a:rPr>
              <a:t>ডেক্সটপ</a:t>
            </a:r>
            <a:r>
              <a:rPr lang="en-US" sz="2400" b="1" kern="0" dirty="0">
                <a:solidFill>
                  <a:srgbClr val="002060"/>
                </a:solidFill>
                <a:latin typeface="SutonnyMJ" pitchFamily="2" charset="0"/>
                <a:cs typeface="+mn-cs"/>
              </a:rPr>
              <a:t> </a:t>
            </a:r>
            <a:r>
              <a:rPr lang="en-US" sz="2400" b="1" kern="0" dirty="0" err="1">
                <a:solidFill>
                  <a:srgbClr val="002060"/>
                </a:solidFill>
                <a:latin typeface="SutonnyMJ" pitchFamily="2" charset="0"/>
                <a:cs typeface="+mn-cs"/>
              </a:rPr>
              <a:t>কম্পিউটার</a:t>
            </a:r>
            <a:r>
              <a:rPr lang="en-US" sz="4400" b="1" kern="0" dirty="0">
                <a:solidFill>
                  <a:srgbClr val="002060"/>
                </a:solidFill>
                <a:latin typeface="SutonnyMJ" pitchFamily="2" charset="0"/>
                <a:cs typeface="+mn-cs"/>
                <a:sym typeface="Wingdings 2" pitchFamily="18" charset="2"/>
              </a:rPr>
              <a:t>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0574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smtClean="0">
                <a:solidFill>
                  <a:srgbClr val="00B050"/>
                </a:solidFill>
                <a:sym typeface="Wingdings 2" pitchFamily="18" charset="2"/>
              </a:rPr>
              <a:t>প্রিন্টার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31749" name="Picture 5" descr="Printer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810000" y="1524000"/>
            <a:ext cx="5241925" cy="4495800"/>
          </a:xfrm>
          <a:noFill/>
        </p:spPr>
      </p:pic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304800" y="3048000"/>
            <a:ext cx="3581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এটি একটি বহুল ব্যবহৃত আউটপুট ডিভাইস। যাহার মাধ্যমে কম্পিউটারের তথ্য বা ডকুমেন্ট সমূহ মুদ্রণ করা য়ায়।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17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Printer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1447800"/>
            <a:ext cx="5522913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05000"/>
            <a:ext cx="30480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smtClean="0">
                <a:solidFill>
                  <a:srgbClr val="00B050"/>
                </a:solidFill>
                <a:latin typeface="SutonnyMJ" pitchFamily="2" charset="0"/>
                <a:sym typeface="Wingdings 2" pitchFamily="18" charset="2"/>
              </a:rPr>
              <a:t>সাউন্ডবক্স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32773" name="Picture 5" descr="Sount Box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059238" y="1447800"/>
            <a:ext cx="4932362" cy="4572000"/>
          </a:xfrm>
          <a:noFill/>
        </p:spPr>
      </p:pic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304800" y="3200400"/>
            <a:ext cx="3581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এটি একটি বহুল ব্যবহৃত আউটপুট ডিভাইস। যাহার মাধ্যমে কম্পিউটার হতে ভয়েস বা সাউন্ড প্রকাশিত হয়।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Sount Bo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0825" y="1163638"/>
            <a:ext cx="610235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050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ym typeface="Wingdings 2" pitchFamily="18" charset="2"/>
              </a:rPr>
              <a:t>হেডফোন 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33797" name="Picture 5" descr="Headphone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743200" y="1371600"/>
            <a:ext cx="6172200" cy="5164138"/>
          </a:xfrm>
          <a:noFill/>
        </p:spPr>
      </p:pic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304800" y="3036888"/>
            <a:ext cx="3581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এটি একটি বহুল ব্যবহৃত ইনপুট ও আউটপুট ডিভাইস। যাহার মাধ্যমে কম্পিউটার হতে ভয়েস বা সাউন্ড প্রকাশিত হয় এবং ভয়েস বা সাউন্ড প্রবেশ করানো যায়।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eadphon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219200"/>
            <a:ext cx="5595938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05000"/>
            <a:ext cx="4648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ym typeface="Wingdings 2" pitchFamily="18" charset="2"/>
              </a:rPr>
              <a:t>মাইক্রোফোন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43013" name="Picture 5" descr="Micro Phone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522913" y="1981200"/>
            <a:ext cx="2706687" cy="4260850"/>
          </a:xfrm>
          <a:noFill/>
        </p:spPr>
      </p:pic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457200" y="3195638"/>
            <a:ext cx="4572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 একটি বহুল ব্যবহৃত ইনপুট ডিভাইস। যাহার মাধ্যমে কম্পিউটারে ভয়েস বা সাউন্ড প্রবেশ করানো যায়।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Micro Phon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7863" y="1298575"/>
            <a:ext cx="2706687" cy="426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60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ea typeface="Arial Unicode MS" pitchFamily="34" charset="-128"/>
                <a:cs typeface="Arial Unicode MS" pitchFamily="34" charset="-128"/>
              </a:rPr>
              <a:t>ডিভাইস</a:t>
            </a:r>
            <a:endParaRPr lang="en-US" dirty="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29718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00B050"/>
                </a:solidFill>
                <a:sym typeface="Wingdings 2" pitchFamily="18" charset="2"/>
              </a:rPr>
              <a:t>পেনড্রাইভ </a:t>
            </a:r>
            <a:r>
              <a:rPr lang="en-US" sz="4000" smtClean="0">
                <a:solidFill>
                  <a:srgbClr val="00B050"/>
                </a:solidFill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49157" name="Picture 5" descr="Pendrive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191000" y="1738313"/>
            <a:ext cx="4572000" cy="4662487"/>
          </a:xfrm>
          <a:noFill/>
        </p:spPr>
      </p:pic>
      <p:sp>
        <p:nvSpPr>
          <p:cNvPr id="31749" name="TextBox 4"/>
          <p:cNvSpPr txBox="1">
            <a:spLocks noChangeArrowheads="1"/>
          </p:cNvSpPr>
          <p:nvPr/>
        </p:nvSpPr>
        <p:spPr bwMode="auto">
          <a:xfrm>
            <a:off x="304800" y="2895600"/>
            <a:ext cx="4343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002060"/>
                </a:solidFill>
              </a:rPr>
              <a:t>এটি একটি বহুল ব্যবহৃত রিমোভাল ডিভাইস। যাহর মাধ্যমে কম্পিউটারে ডাটা বা ডকুমেন্ট স্থানান্তর করা যায় </a:t>
            </a:r>
            <a:r>
              <a:rPr lang="en-US" sz="2400">
                <a:solidFill>
                  <a:srgbClr val="002060"/>
                </a:solidFill>
              </a:rPr>
              <a:t>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Pendriv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1196975"/>
            <a:ext cx="5638800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3276600" cy="121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মনিটর </a:t>
            </a:r>
            <a:r>
              <a:rPr lang="en-US" sz="6000" smtClean="0">
                <a:solidFill>
                  <a:srgbClr val="FF0000"/>
                </a:solidFill>
                <a:sym typeface="Wingdings 2" pitchFamily="18" charset="2"/>
              </a:rPr>
              <a:t></a:t>
            </a:r>
          </a:p>
        </p:txBody>
      </p:sp>
      <p:pic>
        <p:nvPicPr>
          <p:cNvPr id="27653" name="Picture 5" descr="Monitor"/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911725" y="1828800"/>
            <a:ext cx="3470275" cy="3429000"/>
          </a:xfrm>
          <a:noFill/>
        </p:spPr>
      </p:pic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457200" y="3048000"/>
            <a:ext cx="434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এটি একটি বহুল ব্যবহৃত আউটপুট ডিভাইস। যাহার মাধ্যমে কম্পিউটারের সকল কাযক্রম আমরা দেখতে পাই</a:t>
            </a:r>
          </a:p>
        </p:txBody>
      </p:sp>
    </p:spTree>
  </p:cSld>
  <p:clrMapOvr>
    <a:masterClrMapping/>
  </p:clrMapOvr>
  <p:transition spd="slow">
    <p:newsflash/>
    <p:sndAc>
      <p:stSnd>
        <p:snd r:embed="rId3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76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Monitor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685800"/>
            <a:ext cx="5572125" cy="55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00B050"/>
                </a:solidFill>
                <a:sym typeface="Wingdings 2" pitchFamily="18" charset="2"/>
              </a:rPr>
              <a:t>মাউস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28677" name="Picture 5" descr="mouse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419600" y="1501775"/>
            <a:ext cx="4572000" cy="3910013"/>
          </a:xfrm>
          <a:noFill/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304800" y="3048000"/>
            <a:ext cx="3886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এটি একটি বহুল ব্যবহৃত ইনপুট ডিভাইস। যাহর মাধ্যমে কম্পিউটারে নিদের্শনা প্রদান করা যায়।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mous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914400"/>
            <a:ext cx="6688138" cy="571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860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  <a:sym typeface="Wingdings 2" pitchFamily="18" charset="2"/>
              </a:rPr>
              <a:t>কী-</a:t>
            </a:r>
            <a:r>
              <a:rPr lang="en-US" sz="4000" dirty="0" err="1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  <a:sym typeface="Wingdings 2" pitchFamily="18" charset="2"/>
              </a:rPr>
              <a:t>বোর্ড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  <a:sym typeface="Wingdings 2" pitchFamily="18" charset="2"/>
              </a:rPr>
              <a:t></a:t>
            </a:r>
          </a:p>
        </p:txBody>
      </p:sp>
      <p:pic>
        <p:nvPicPr>
          <p:cNvPr id="29701" name="Picture 5" descr="Kyeboard"/>
          <p:cNvPicPr>
            <a:picLocks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3119438" y="1612900"/>
            <a:ext cx="5567362" cy="2197100"/>
          </a:xfrm>
          <a:noFill/>
        </p:spPr>
      </p:pic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304800" y="3962400"/>
            <a:ext cx="3581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এটি একটি বহুল ব্যবহৃত ইনপুট ডিভাইস। যাহর মাধ্যমে কম্পিউটারে নিদের্শনা প্রদান করা যায়।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Kye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" y="1712913"/>
            <a:ext cx="9034463" cy="343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কম্পিউটার</a:t>
            </a:r>
            <a:r>
              <a:rPr lang="en-US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ডিভাইস</a:t>
            </a:r>
            <a:endParaRPr lang="en-US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00B050"/>
                </a:solidFill>
                <a:sym typeface="Wingdings 2" pitchFamily="18" charset="2"/>
              </a:rPr>
              <a:t>স্ক্যানার</a:t>
            </a:r>
            <a:r>
              <a:rPr lang="en-US" sz="4000" smtClean="0">
                <a:solidFill>
                  <a:srgbClr val="00B050"/>
                </a:solidFill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30725" name="Picture 5" descr="Scener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467225" y="1905000"/>
            <a:ext cx="3609975" cy="4495800"/>
          </a:xfrm>
          <a:noFill/>
        </p:spPr>
      </p:pic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04800" y="3048000"/>
            <a:ext cx="3581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এটি একটি বহুল ব্যবহৃত ইনপুট ডিভাইস। যাহর মাধ্যমে কম্পিউটারে কোন চিত্র বা ডকুমেন্ট প্রবেশ করানো যায়। </a:t>
            </a:r>
          </a:p>
        </p:txBody>
      </p:sp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Scener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228600"/>
            <a:ext cx="50165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202</Words>
  <Application>Microsoft Office PowerPoint</Application>
  <PresentationFormat>On-screen Show (4:3)</PresentationFormat>
  <Paragraphs>30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SutonnyMJ</vt:lpstr>
      <vt:lpstr>Arial Unicode MS</vt:lpstr>
      <vt:lpstr>Wingdings 2</vt:lpstr>
      <vt:lpstr>Default Design</vt:lpstr>
      <vt:lpstr>সংক্ষিপ্ত কম্পিউটার ডিভাইস পরিচিতি</vt:lpstr>
      <vt:lpstr>কম্পিউটার ডিভাইস</vt:lpstr>
      <vt:lpstr>Slide 3</vt:lpstr>
      <vt:lpstr>কম্পিউটার ডিভাইস</vt:lpstr>
      <vt:lpstr>Slide 5</vt:lpstr>
      <vt:lpstr>কম্পিউটার ডিভাইস</vt:lpstr>
      <vt:lpstr>Slide 7</vt:lpstr>
      <vt:lpstr>কম্পিউটার ডিভাইস</vt:lpstr>
      <vt:lpstr>Slide 9</vt:lpstr>
      <vt:lpstr>কম্পিউটার ডিভাইস</vt:lpstr>
      <vt:lpstr>Slide 11</vt:lpstr>
      <vt:lpstr>কম্পিউটার ডিভাইস</vt:lpstr>
      <vt:lpstr>Slide 13</vt:lpstr>
      <vt:lpstr>কম্পিউটার ডিভাইস</vt:lpstr>
      <vt:lpstr>Slide 15</vt:lpstr>
      <vt:lpstr>কম্পিউটার ডিভাইস</vt:lpstr>
      <vt:lpstr>Slide 17</vt:lpstr>
      <vt:lpstr>কম্পিউটার ডিভাইস</vt:lpstr>
      <vt:lpstr>Slide 19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ModernCom</dc:creator>
  <cp:lastModifiedBy>Masudur</cp:lastModifiedBy>
  <cp:revision>67</cp:revision>
  <dcterms:created xsi:type="dcterms:W3CDTF">2014-05-11T13:13:57Z</dcterms:created>
  <dcterms:modified xsi:type="dcterms:W3CDTF">2016-11-16T06:15:53Z</dcterms:modified>
</cp:coreProperties>
</file>